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5.xml" ContentType="application/vnd.openxmlformats-officedocument.presentationml.notesSlide+xml"/>
  <Override PartName="/ppt/ink/ink2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0" r:id="rId9"/>
    <p:sldId id="261" r:id="rId10"/>
    <p:sldId id="262" r:id="rId11"/>
    <p:sldId id="263" r:id="rId12"/>
    <p:sldId id="267" r:id="rId13"/>
  </p:sldIdLst>
  <p:sldSz cx="14630400" cy="8229600"/>
  <p:notesSz cx="8229600" cy="14630400"/>
  <p:embeddedFontLst>
    <p:embeddedFont>
      <p:font typeface="Source Sans Pro" panose="020B0503030403020204" pitchFamily="34" charset="0"/>
      <p:regular r:id="rId15"/>
      <p:bold r:id="rId16"/>
      <p:italic r:id="rId17"/>
      <p:boldItalic r:id="rId18"/>
    </p:embeddedFont>
    <p:embeddedFont>
      <p:font typeface="Source Sans Pro Bold" panose="020B0703030403020204" charset="0"/>
      <p:bold r:id="rId19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0:50.568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7T15:02:23.8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7T15:02:23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7T15:02:24.1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7T15:02:24.3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7T15:02:24.5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7T15:02:24.7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3:17.697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0:39.156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29 159,'390'84,"-36"-9,-189-32,182 35,-337-76,1-2,0 0,-1 0,1 0,0-2,-1 1,14-5,7-3,31-15,-2 0,15 1,0 3,2 4,0 2,0 4,103 1,178 10,-322-3,1-1,-1-3,38-9,2-1,61 2,-37 6,-88 2,-16-3,-22-7,-7 6,0 1,-56-9,-76 0,92 11,-468-24,-4 30,258 2,212-3,-129-20,-70-36,190 47,64 9,96 20,336 70,-271-65,154 46,-139-23,495 139,-530-159,199 19,-244-40,146-8,-185-2,65-19,-62 14,44-7,-58 14,0-2,0-1,-1-1,1-1,26-13,18-9,67-35,-115 53,-1-1,0-1,-1-1,20-19,-40 34,1 0,-1-1,1 1,-1-1,1 1,-1 0,0-1,1 1,-1-1,0 1,0-1,1 1,-1-1,0 1,0-1,1 1,-1-1,0 1,0-1,0 1,0-1,0 0,0 1,0-1,0 1,0-1,0 1,0-1,-1 0,-13-10,-32-1,40 11,-71-9,0 3,-141 6,137 2,62 0,1 2,0 0,0 1,0 0,-27 11,27-8,-1-1,-1 0,1-2,-23 3,1-9,40 2,-1 0,1 0,-1 0,1-1,-1 1,1 0,-1-1,1 1,-1-1,1 0,-1 1,1-1,0 0,0 0,-1 0,1 0,0 0,0 0,0 0,0 0,-1-2,2 2,0 0,0 1,0-1,0 0,0 1,0-1,1 0,-1 1,0-1,0 1,1-1,-1 1,0-1,1 0,-1 1,0-1,1 1,-1-1,1 1,-1 0,1-1,-1 1,1-1,0 1,-1 0,1 0,-1-1,1 1,0 0,-1 0,2-1,24-6,-23 6,37-6,1 1,0 2,0 1,0 3,46 5,205 37,-276-39,58 13,85 31,-67-18,-44-15,2-3,-1-1,1-3,1-2,52-2,-83-3,-4 1,-1-1,0-1,1-1,-1 0,20-5,-32 6,0-1,1 1,-1 0,0-1,0 0,0 1,0-1,-1 0,1-1,0 1,-1 0,0-1,1 0,-1 1,0-1,0 0,-1 0,1 0,0 0,-1 0,0-1,0 1,0 0,0-1,0 1,-1-1,0 1,0 0,0-5,0 5,0 0,0 0,-1 1,1-1,-1 0,0 0,0 0,0 1,0-1,0 1,-1-1,1 1,-1-1,0 1,1 0,-1-1,0 1,0 0,-1 0,1 1,0-1,-1 0,1 1,-1 0,1-1,-1 1,0 0,1 0,-1 0,0 1,0-1,-3 0,-13-1,1 0,0 1,-37 2,38 0,-40 1,26 1,1-2,-1-1,1-1,-1-2,-33-7,60 8,1 1,0 0,1 0,-1 0,0 1,0-1,0 1,1-1,-1 1,0 0,0 0,0 0,0 1,1-1,-1 1,-5 1,9-1,-1 0,1 0,0 0,0 0,0 0,0 0,0 0,0 0,0 0,0 0,0-1,0 1,0 0,2 0,69 35,-45-24,-1 1,43 29,-1 8,43 32,-102-74,-1 0,1 0,-1 1,-1 0,0 1,0 0,-1 0,0 0,0 1,6 19,-12-28,1 0,-1 0,0-1,0 1,0 0,0 0,0-1,0 1,0 0,-1 0,1-1,0 1,-1 0,0-1,1 1,-1 0,0-1,0 1,0-1,0 0,0 1,0-1,0 0,-1 1,1-1,0 0,-1 0,1 0,-1 0,1 0,-1-1,1 1,-1 0,0-1,1 1,-1-1,0 1,-2-1,-5 2,1-1,0 0,0-1,0 0,-1 0,1-1,-9-2,-27-8,-76-28,69 20,29 12,-1 1,0 1,0 1,-37-2,-94 7,70 2,45-1,0 2,-37 10,12-3,-1 3,44-9,0 0,-31 2,48-7,-26 2,29-2,0 0,0 0,0 0,0 1,1-1,-1 0,0 0,0 0,0 1,0-1,1 0,-1 1,0-1,0 0,1 1,-1-1,0 1,1-1,-1 1,0 0,1-1,-1 1,1 0,-1-1,1 1,-1 1,1-1,1 0,0 0,-1 0,1-1,0 1,-1 0,1 0,0-1,0 1,-1-1,1 1,0-1,0 1,0-1,0 1,0-1,0 0,0 1,2-1,26 8,-22-7,36 9,0-2,87 5,92-13,-96-2,-118 2,0 0,0 0,0 0,0-1,0 0,0-1,-1 1,1-2,0 1,13-7,-21 9,0 0,0 0,0-1,1 1,-1 0,0 0,0 0,0 0,0 0,0 0,0-1,0 1,0 0,0 0,0 0,0 0,0 0,1-1,-1 1,0 0,0 0,0 0,0 0,0 0,0-1,0 1,-1 0,1 0,0 0,0 0,0-1,0 1,0 0,0 0,0 0,0 0,0 0,0 0,0-1,-1 1,1 0,0 0,0 0,0 0,0 0,0 0,0 0,-1 0,1 0,0-1,0 1,0 0,0 0,0 0,-1 0,1 0,0 0,0 0,0 0,0 0,-1 0,1 0,-13-2,-68-4,-114 6,85 2,63-1,-1 3,-60 10,-26 19,94-26,0-2,-1-2,1-1,-62-5,14 0,-1072 3,1134 1,-1 2,-38 8,35-5,-44 3,-390-6,240-5,-540 2,736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5:43.598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0 161,'24'0,"57"1,102-14,-100 5,-60 8,1-2,-1 0,0-2,0-1,-1 0,34-14,-27 8,0 0,0 2,55-10,3 0,-46 8,0 3,0 1,1 3,0 1,0 2,43 4,-65 0,0 1,0 1,35 13,-36-10,1-2,-1 0,39 5,1-7,1-2,68-7,-34-9,23-2,331 13,-230 5,-196-1,1 1,0 1,-1 1,0 1,1 1,33 14,-36-14,0-1,0 0,33 2,-26-4,36 8,-14 3,0-2,1-3,84 6,397-15,-228-2,-258 5,66 10,-66-5,63 1,-77-9,-5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6:43.869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29,'301'14,"-41"-1,324-12,-277-2,-257-2,73-11,-5-1,889-9,-508 53,-414-19,94 8,-136-20,73-11,-72 6,65-1,246 10,-330-2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7T15:01:41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6:48.411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59,'143'1,"157"-3,-227-2,-1-3,78-18,-89 15,0 3,1 3,106 5,-50 2,34-5,166 4,-212 11,19 1,-78-13,6 0,97 13,-26 0,-34-5,153 23,-148-23,182-6,-138-5,441 2,-554-2,1-1,0-1,51-15,-51 12,0 0,1 2,46-3,-26 7,0-1,54-11,-56 6,1 2,0 3,0 1,55 6,-101-5,1 0,0 0,0 0,0 0,0 0,0 1,-1-1,1 1,0-1,0 1,0 0,-1-1,1 1,0 0,-1 0,1 0,-1 0,1 1,-1-1,0 0,0 1,1-1,-1 1,0-1,0 1,0-1,0 1,-1 0,1-1,0 1,-1 0,1 3,-1-2,0 0,-1 0,1 0,-1 0,0-1,0 1,0 0,0-1,0 1,-1 0,1-1,-1 1,0-1,0 0,1 0,-2 0,1 0,0 0,0 0,-3 2,-11 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6:52.478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0 105,'3'-2,"1"-1,-1 1,1-1,0 1,0 0,-1 1,1-1,0 1,1-1,-1 1,4 0,53-5,-9 1,10-5,107-4,65 15,-88 1,530-2,-642 2,-1 1,37 9,-22-4,30 5,133 5,790-20,-975 4,1 0,32 8,-30-4,49 2,231-7,-141-2,-131-1,-1-2,36-8,-28 4,19-4,-38 6,1 1,40-2,-29 8,-29 0,1-1,-1 0,1 0,-1 0,1-1,-1-1,1 1,-1-1,0-1,0 1,0-1,0-1,11-6,-6 2,0 1,1 0,0 1,0 1,24-7,-15 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6:55.684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239 1,'-5'0,"-5"0,-7 0,-4 0,-4 0,-7 0,-2 0,0 0,0 0,8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7:11.812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34 186,'0'1,"1"0,0 0,0 0,0 0,0 0,-1 0,1 0,0 0,1 0,-1-1,0 1,0 0,0-1,0 1,1 0,-1-1,0 0,0 1,1-1,-1 0,0 0,1 1,1-1,2 1,292 70,-245-57,1-2,1-3,-1-2,1-3,1-2,-1-2,75-10,30-19,-68 12,141-11,-106 15,-81 7,51-1,1467 7,-695 1,-832 1,59 10,-56-6,45 2,-21-9,-52-2,-23-2,-26-3,-532-6,399 16,16-3,-140 4,259 1,1 1,-46 14,50-11,-1-1,0-1,-39 1,-228-9,282 1,1 0,-1-2,-22-6,20 5,-38-5,42 7,1-1,0 0,-1-1,1 0,-17-8,-13-4,-10 1,-1 3,-70-6,48 7,-19 2,-187 6,137 6,43-9,0-4,-161-37,218 37,-258-29,247 29,47 8,0-1,-1 1,1 1,-1 0,1 1,-1-1,-18 4,27-3,0 1,0 0,0 0,0 0,0 1,0-1,0 0,0 1,1-1,-1 1,1-1,-1 1,1 0,0 0,-1 0,1-1,0 1,0 0,0 1,1-1,-1 0,0 0,1 0,-1 0,1 1,0 1,-2 10,2 1,0-1,2 17,-1 0,-2-21,0 0,-1-1,0 1,0-1,-1 1,-1-1,1 0,-1 0,-1 0,0-1,0 0,-1 0,-8 10,-9 7,-2-1,-38 30,36-32,-83 71,105-89,1-1,0 0,-1 0,0 0,1-1,-1 0,-7 3,4-2,8-3,0 0,0 0,0 0,1 0,-1 0,0 0,0 0,0 0,0 0,0 1,0-1,0 0,0 0,0 0,0 0,0 0,0 0,0 0,0 0,0 0,0 0,0 0,0 0,0 1,0-1,0 0,0 0,0 0,0 0,0 0,0 0,0 0,0 0,0 0,0 0,0 0,0 1,0-1,0 0,0 0,0 0,0 0,0 0,0 0,0 0,0 0,0 0,0 0,0 0,0 0,-1 0,17 2,21-1,-28-2,97 3,-93 0,0 0,1 1,-1 0,-1 1,25 11,-24-10,0-1,0 0,0-1,1 0,-1-1,1-1,-1 0,20-2,39 5,-53 0,-1 0,0 2,0 0,23 11,-23-8,1-2,0 0,32 6,10-6,1-3,95-7,-37 0,151 3,-261-1,0 0,-1-1,1 0,-1 0,1-1,-1-1,13-6,-10 5,1-1,-1 2,18-4,137-16,-121 16,81-14,0 5,156-1,379 19,-625 0,59 12,-59-7,56 2,1057-9,-1142 1,0 0,-1 0,1 1,11 3,-3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7:26.218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228 329,'38'-7,"1"1,46-1,-15 1,492-25,-543 32,0 2,0-1,22 8,-22-6,1 0,35 3,198-6,42 0,-216 4,134 24,-119-10,53 11,207 68,-267-68,1-4,1-4,159 18,-158-28,-54-6,-1-1,1-2,44-2,-76-2,0 1,0-1,0 0,0 0,0 0,0 0,0-1,0 1,0-1,-1 0,1-1,-1 1,1 0,-1-1,0 0,0 0,0 0,-1 0,6-6,-5 3,0 0,0 0,-1 0,0-1,0 1,0 0,0-1,-1 1,0-1,-1 0,0-10,0 14,0 1,-1-1,1 0,-1 0,1 0,-1 1,0-1,0 0,-1 1,1-1,0 1,-1-1,1 1,-1 0,-4-4,2 2,-1 0,0 0,0 1,0 0,0 0,-1 0,-5-2,-10-3,-1 2,0 1,-23-3,38 7,-94-11,-1 6,-129 7,93 1,-260-1,363-3,-53-9,-5-1,67 11,8 0,0 0,-26-6,38 5,0 1,0-1,0-1,1 1,-1-1,1 0,-1 0,1-1,0 1,0-1,-4-5,4 5,0 0,0 0,-1 0,0 1,1-1,-1 1,0 1,-1-1,-9-2,-64-10,53 11,-72-5,289 23,25 1,-190-14,0-2,0 0,-1-2,1-1,0-1,-1 0,31-13,-35 9,-1 0,0-1,0-1,23-18,-33 23,0 1,0 0,1 0,0 1,0 1,18-5,32-13,-36 12,0 1,0 1,0 1,1 2,30-3,3-1,17 0,0 3,96 7,-51 0,-100-2,13-1,0 1,0 2,-1 1,1 2,45 12,-39-8,0-1,1-2,-1-1,74-2,56 6,-105 2,-1 3,72 27,-99-30,-17-5,-1-1,1-1,0-1,34 2,-88-6,-59-10,9 0,-61-4,-114-5,-1347 22,1554-6,0-1,-63-15,100 17,-152-23,156 23,0-1,0-1,-14-8,-11-4,18 9,-1 1,1 1,-1 1,0 0,0 2,-36-2,-94-8,6 0,-270 13,194 1,211-1,1 0,0 1,-1 0,1 1,0 0,0 0,0 1,1 0,-1 0,0 1,1 0,0 0,-12 9,-16 9,-1-2,-1-2,-61 22,85-35,-9 2,0-1,-28 4,36-8,0 0,0 2,-1-1,2 2,-1 0,0 0,1 1,-15 10,28-16,-1 0,1 1,-1-1,0 1,1-1,-1 1,1 0,-1-1,1 1,0-1,-1 1,1 0,0-1,-1 1,1 0,0 0,0-1,0 1,-1 0,1 0,0-1,0 1,0 0,0 0,0-1,1 2,11 19,29 14,-37-32,13 9,41 35,-54-44,0 1,-1 1,1-1,-1 1,0-1,0 1,0 0,-1 0,1 0,2 11,31 139,-34-147,2 1,-1-1,1 0,0 0,1-1,0 1,0-1,1 0,0-1,0 1,0-1,1 0,0-1,0 1,0-1,1-1,0 1,0-2,0 1,0-1,1 0,-1 0,1-1,0 0,-1-1,16 1,351-3,-142-2,576 3,-773-2,1-2,0-2,45-12,23-5,-6 6,119-17,-136 27,-48 6,67-13,-58 7,0 2,0 2,85 5,-36 1,828-3,-893-2,1 0,31-8,-29 4,46-2,280 9,-348-2,1 2,-1-1,16 4,-6 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7:30.975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29,'4'-5,"7"-1,5 0,6 1,2 2,3 1,6 1,2 0,-1 1,-1 1,-2-1,-1 0,-5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7:56.113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188 192,'7'3,"1"0,-1-1,1 0,0 0,0-1,14 1,3 1,622 79,-543-73,170-7,-128-4,98-18,-165 11,-7-3,-45 7,37-3,-23 4,51-12,-63 10,67-16,-57 11,-1 3,55-5,319-17,-156 4,57-2,141 26,-225 4,-202-1,-1 2,33 6,32 4,-71-10,-1 0,1 1,-1 1,0 1,0 1,18 9,32 11,-3-14,-55-12,-12 0,-27-4,-50-10,16 1,-80-5,-233 3,148 0,12 1,80 14,40 2,-150-17,36-2,153 14,-167-21,56 4,83 8,16-1,44 6,-43-2,-176 6,122 4,75 0,0 3,-70 15,71-10,0-2,-74 2,90-8,-55 9,53-5,-42 1,-375-6,215-2,227 1,0 0,0 0,0 1,0 0,0 0,0 0,-8 3,13-3,-1 0,1 0,-1 0,0 0,1 0,0 0,-1 0,1 1,0-1,-1 0,1 1,0-1,0 1,0-1,0 1,1 0,-1-1,0 1,1 0,-1 0,1-1,-1 1,1 0,0 0,0 0,0-1,0 1,0 3,13 81,0 9,-13 22,1 24,-1-139,0-1,0 1,0 0,0 0,1 0,-1-1,0 1,1 0,-1 0,1-1,0 1,-1 0,1-1,0 1,0-1,0 1,0-1,0 0,1 1,-1-1,0 0,1 0,-1 1,1-1,-1 0,1-1,-1 1,1 0,0 0,-1-1,1 1,0-1,0 1,-1-1,1 0,0 0,0 0,0 0,-1 0,1 0,0 0,0 0,2-1,9-3,0 0,0-1,-1 0,23-13,-10 5,-7 4,1 1,0 1,0 0,0 1,1 1,0 1,31-2,244 6,-159 1,-287-14,15 0,83 11,-213-15,111 8,96 7,483 49,-245-23,-105-14,38 5,159 1,-191-16,59-2,-113-3,-25 5,-1 0,0 0,1 0,-1 0,0 0,1 0,-1 0,0 0,1 0,-1 0,0 0,0-1,1 1,-1 0,0 0,0 0,1-1,-1 1,0 0,0 0,1-1,-1 1,0 0,0 0,0-1,0 1,0 0,1-1,-1 1,0 0,0-1,0 1,0 0,0 0,0-1,0 1,0 0,0-1,0 1,0 0,0-1,0 1,0 0,0-1,-1 1,1 0,0-1,0 1,0 0,0 0,-1-1,1 1,0 0,0 0,-1-1,1 1,0 0,0 0,-1 0,1-1,0 1,0 0,-1 0,1 0,0 0,-1 0,1 0,-23-12,-4 4,-1 2,0 1,0 1,0 1,-1 2,-28 1,-52-3,-396-76,52 5,433 71,7 1,0 1,0 0,-20 2,30-1,0 0,0 1,1-1,-1 1,0 0,0 0,1 0,-1 0,1 0,-1 1,1-1,-1 1,1-1,0 1,0 0,0 0,0 0,0 0,0 0,0 1,-1 2,-1 1,0 0,-1 0,0-1,0 0,0 0,0 0,-1 0,1-1,-1 0,-1 0,1-1,-11 5,8-3,9-5,-1 0,0 0,0 1,0-1,1 0,-1 1,0-1,0 0,1 1,-1-1,1 1,-1-1,0 1,1 0,-1-1,1 1,-1 0,1-1,-1 1,1 0,0-1,-1 1,1 0,0 0,0-1,-1 1,1 0,0 1,1-1,-1 0,1-1,0 1,0 0,-1 0,1 0,0-1,0 1,0-1,0 1,0 0,0-1,0 0,0 1,0-1,0 0,1 1,51 7,26-7,-42-1,0 1,43 7,10 3,1-4,136-7,-94-2,-106 1,0-2,32-7,-29 5,45-4,117 11,65-4,-156-11,-63 6,48-1,349 10,-289 11,50 2,1227-16,-1367 4,-1 2,62 15,-61-10,0-1,65 0,-15-10,-82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4:59.315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1 113,'1336'-61,"-740"16,-180 39,-240 8,321 38,-470-37,71 3,-67-5,0 1,-1 1,38 9,-16 7,-41-14,1-1,-1 0,1 0,0-1,17 1,-1 0,-1 1,0 1,29 10,22 6,-39-13,1-1,66 3,-30-9,196 13,-91 13,-113-19,-64-8,-7-2,-8-2,-1-4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5:07.110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4480 224,'-33'-38,"27"29,-1 1,0-1,-1 2,1-1,-16-10,18 14,1 1,0-1,1 1,-1-1,0 0,1-1,-5-7,5 7,0 0,0 1,0 0,-1 0,0 0,1 0,-8-5,0 2,-1 1,0 0,0 1,-1 0,1 1,-1 1,0 0,-23-3,8 4,1 1,-1 1,-33 5,50-3,1 0,-1 2,0-1,1 1,0 1,-15 8,-26 11,-20 10,53-24,1-1,-1-1,-24 7,-150 48,115-35,40-14,-69 18,-64 18,130-36,0-1,-1-2,0-2,-51 5,-67-14,-16 2,86 10,-19 2,-52 0,-26 1,-507-14,326-2,339-1,0-1,-34-7,31 4,-48-3,-49-4,-7-1,101 14,1-3,-1-1,1-1,0-2,1-1,0-2,-37-15,58 21,-1 0,0 1,-1 0,1 1,-15 0,13 1,0-1,0 0,-16-6,29 8,0 0,1 0,-1 0,0 0,1 0,-1 0,1 0,-1-1,1 1,-1 0,0 0,1-1,-1 1,1 0,-1-1,1 1,0-1,-1 1,1-1,-1 1,1-1,0 1,-1-1,1 0,11-3,25 2,-25 3,1 1,-1 0,0 1,0 1,0-1,0 2,-1-1,1 2,-1-1,11 9,-16-10,0 0,1 0,-2 0,1 1,0-1,-1 1,0 0,0 0,0 1,-1-1,0 1,0 0,0 0,-1 0,0 0,0 0,-1 1,1-1,0 9,-3-13,1 1,0-1,-1 1,1-1,-1 0,1 1,-1-1,0 0,0 1,0-1,-1 0,1 0,0 0,-1 0,0 0,1 0,-1 0,0-1,0 1,0-1,0 1,0-1,0 0,0 1,-1-1,1 0,0-1,-1 1,1 0,0-1,-1 1,-4-1,-8 2,0 0,-1-2,-29-2,42 2,213-3,443 3,-634 1,0 1,35 8,-32-5,38 3,-10-3,77 18,-82-13,0-2,60 2,-82-8,0 0,28 8,-28-5,0-1,29 1,622-4,-324-3,-302 3,0-3,84-14,-73 8,1 3,-1 2,76 6,-21-1,644-2,-736-1,0-1,34-9,25-2,-59 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4:59:58.616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1,'64'3,"-1"2,66 15,-68-10,90 15,-2 7,264 91,-139-22,-252-94,0 0,0-2,0 0,1-2,38 2,116-11,-112 0,-1-4,0-2,93-29,-134 34,0 2,36-3,20-5,-55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0:04.163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34,'2793'0,"-2762"-2,0-1,37-8,-35 4,54-2,491 7,-277 4,11-2,-285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07T15:00:11.252"/>
    </inkml:context>
    <inkml:brush xml:id="br0">
      <inkml:brushProperty name="width" value="0.3" units="cm"/>
      <inkml:brushProperty name="height" value="0.6" units="cm"/>
      <inkml:brushProperty name="color" value="#11111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0 161,'24'0,"57"1,102-14,-100 5,-60 8,1-2,-1 0,0-2,0-1,-1 0,34-14,-27 8,0 0,0 2,55-10,3 0,-46 8,0 3,0 1,1 3,0 1,0 2,43 4,-65 0,0 1,0 1,35 13,-36-10,1-2,-1 0,39 5,1-7,1-2,68-7,-34-9,23-2,331 13,-230 5,-196-1,1 1,0 1,-1 1,0 1,1 1,33 14,-36-14,0-1,0 0,33 2,-26-4,36 8,-14 3,0-2,1-3,84 6,397-15,-228-2,-258 5,66 10,-66-5,63 1,-77-9,-5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7T15:02:23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7T15:02:23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12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5597-F3EB-1315-AA1A-3B0AA02C4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87D5B2-48B2-E408-262D-4D2521FB9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41E28-C62F-8472-4BE9-30FABC3C1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6C46E-7663-933A-FDCC-3704953DD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9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192C7-48B3-C98F-6095-BBEC011DC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8767E-BBF5-8791-D767-D41EEFCC6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81998-A2F0-63FE-55AE-4CA214744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6BFF8-3F21-2BCD-9A62-D56172DAB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8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CEEC-0A74-8A4C-AB62-8178532E3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0E150-08F2-69D7-9076-E65CE706E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E8061-56D7-2315-03FC-060BE3842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ABE7A-E7F7-214B-BFBA-A63672AFD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92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0C10A-7F36-6475-4396-5BD72A6DA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AED755-48CC-DC7A-618F-14F9B674F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C65B4-6DD8-145D-AD26-26F324C4C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F9D8D-ECA4-5243-6DA6-343A3503C7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9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customXml" Target="../ink/ink2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St2KzZ2iiGY?feature=oembed" TargetMode="Externa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11.xml"/><Relationship Id="rId18" Type="http://schemas.openxmlformats.org/officeDocument/2006/relationships/customXml" Target="../ink/ink16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customXml" Target="../ink/ink10.xml"/><Relationship Id="rId17" Type="http://schemas.openxmlformats.org/officeDocument/2006/relationships/customXml" Target="../ink/ink15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3.xml"/><Relationship Id="rId10" Type="http://schemas.openxmlformats.org/officeDocument/2006/relationships/image" Target="../media/image4.png"/><Relationship Id="rId19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customXml" Target="../ink/ink8.xml"/><Relationship Id="rId14" Type="http://schemas.openxmlformats.org/officeDocument/2006/relationships/customXml" Target="../ink/ink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.xml"/><Relationship Id="rId5" Type="http://schemas.openxmlformats.org/officeDocument/2006/relationships/image" Target="../media/image11.png"/><Relationship Id="rId4" Type="http://schemas.openxmlformats.org/officeDocument/2006/relationships/customXml" Target="../ink/ink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customXml" Target="../ink/ink20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customXml" Target="../ink/ink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5.xml"/><Relationship Id="rId5" Type="http://schemas.openxmlformats.org/officeDocument/2006/relationships/image" Target="../media/image22.png"/><Relationship Id="rId4" Type="http://schemas.openxmlformats.org/officeDocument/2006/relationships/customXml" Target="../ink/ink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03527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Historia del socialismo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276249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Arial" panose="020B0604020202020204" pitchFamily="34" charset="0"/>
              </a:rPr>
              <a:t>El socialismo tiene raíces profundas en la historia de la humanidad, inspirando a pensadores y revolucionarios durante siglos como Platon  y 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</a:rPr>
              <a:t>Tomas Moro.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350198" y="5858678"/>
            <a:ext cx="5395912" cy="1558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Source Sans Pro Bold" pitchFamily="34" charset="0"/>
                <a:ea typeface="Source Sans Pro Bold" pitchFamily="34" charset="-122"/>
                <a:cs typeface="Arial" panose="020B0604020202020204" pitchFamily="34" charset="0"/>
              </a:rPr>
              <a:t>HAROLD CAMILO BARRERA GIRALDO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Source Sans Pro Bold" pitchFamily="34" charset="0"/>
                <a:ea typeface="Source Sans Pro Bold" pitchFamily="34" charset="-122"/>
              </a:rPr>
              <a:t>Dana Michelle Morales Medina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Source Sans Pro Bold" pitchFamily="34" charset="0"/>
                <a:ea typeface="Source Sans Pro Bold" pitchFamily="34" charset="-122"/>
              </a:rPr>
              <a:t>Elkin Contreras Rojas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C915EC0-63D7-49BE-7173-FD006FA1F4DF}"/>
                  </a:ext>
                </a:extLst>
              </p14:cNvPr>
              <p14:cNvContentPartPr/>
              <p14:nvPr/>
            </p14:nvContentPartPr>
            <p14:xfrm>
              <a:off x="13388276" y="8082613"/>
              <a:ext cx="360" cy="360"/>
            </p14:xfrm>
          </p:contentPart>
        </mc:Choice>
        <mc:Fallback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C915EC0-63D7-49BE-7173-FD006FA1F4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4276" y="79746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5850B17C-3C50-F402-A1FC-C73E61C094E3}"/>
                  </a:ext>
                </a:extLst>
              </p14:cNvPr>
              <p14:cNvContentPartPr/>
              <p14:nvPr/>
            </p14:nvContentPartPr>
            <p14:xfrm>
              <a:off x="180236" y="2178769"/>
              <a:ext cx="360" cy="36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5850B17C-3C50-F402-A1FC-C73E61C094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116" y="217264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C5D89385-EC1F-F9FF-C832-B505F918003F}"/>
                  </a:ext>
                </a:extLst>
              </p14:cNvPr>
              <p14:cNvContentPartPr/>
              <p14:nvPr/>
            </p14:nvContentPartPr>
            <p14:xfrm>
              <a:off x="12948650" y="7854933"/>
              <a:ext cx="1601280" cy="8964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C5D89385-EC1F-F9FF-C832-B505F91800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5010" y="7747293"/>
                <a:ext cx="17089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96F695C7-BFC5-3635-2004-A840AE664F5F}"/>
                  </a:ext>
                </a:extLst>
              </p14:cNvPr>
              <p14:cNvContentPartPr/>
              <p14:nvPr/>
            </p14:nvContentPartPr>
            <p14:xfrm>
              <a:off x="12919130" y="7853853"/>
              <a:ext cx="1613160" cy="21924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96F695C7-BFC5-3635-2004-A840AE664F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65490" y="7746213"/>
                <a:ext cx="1720800" cy="43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959" y="670917"/>
            <a:ext cx="7436882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Críticas y objeciones al socialismo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59" y="2422565"/>
            <a:ext cx="1219438" cy="1712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25157" y="2666405"/>
            <a:ext cx="3298746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Ineficiencia económica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925157" y="3159204"/>
            <a:ext cx="585168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planificación central puede generar ineficiencia y escasez.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59" y="4134564"/>
            <a:ext cx="1219438" cy="1712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25157" y="4378404"/>
            <a:ext cx="422017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Pérdida de libertad individual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925157" y="4871204"/>
            <a:ext cx="585168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Algunos argumentan que el socialismo limita la libertad individual y el libre mercado.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959" y="5846564"/>
            <a:ext cx="1219438" cy="1712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25157" y="6090404"/>
            <a:ext cx="372451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Corrupción y totalitarismo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925157" y="6583204"/>
            <a:ext cx="585168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Algunos sistemas socialistas han sido acusados de corrupción y autoritarismo.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962D7137-7DF6-AC7C-5297-EF232B2E8671}"/>
                  </a:ext>
                </a:extLst>
              </p14:cNvPr>
              <p14:cNvContentPartPr/>
              <p14:nvPr/>
            </p14:nvContentPartPr>
            <p14:xfrm>
              <a:off x="12861890" y="7845844"/>
              <a:ext cx="1631520" cy="22392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962D7137-7DF6-AC7C-5297-EF232B2E86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08250" y="7737844"/>
                <a:ext cx="1739160" cy="43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267319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 socialismo en el mundo actual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445913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socialismo sigue siendo una fuerza importante en el mundo actual, con movimientos sociales y partidos políticos que promueven la justicia social y la igualdad.</a:t>
            </a:r>
            <a:endParaRPr lang="en-US" sz="19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E0139BD-0FFD-447A-57F1-79EC523F43A6}"/>
              </a:ext>
            </a:extLst>
          </p:cNvPr>
          <p:cNvSpPr/>
          <p:nvPr/>
        </p:nvSpPr>
        <p:spPr>
          <a:xfrm>
            <a:off x="12688711" y="7679306"/>
            <a:ext cx="1941689" cy="5305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FA86F-7A16-743B-C7B0-D35B7CAB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9CD13F5-CCF4-F090-228A-35B8F0608786}"/>
              </a:ext>
            </a:extLst>
          </p:cNvPr>
          <p:cNvSpPr/>
          <p:nvPr/>
        </p:nvSpPr>
        <p:spPr>
          <a:xfrm>
            <a:off x="3606998" y="24462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Video de el socialismo</a:t>
            </a:r>
          </a:p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6141214-FB4F-F412-782B-0D89F86EE093}"/>
              </a:ext>
            </a:extLst>
          </p:cNvPr>
          <p:cNvSpPr/>
          <p:nvPr/>
        </p:nvSpPr>
        <p:spPr>
          <a:xfrm>
            <a:off x="12688711" y="7679306"/>
            <a:ext cx="1941689" cy="5305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2FF0D3EE-C13B-6E11-134D-54D8AF1C602E}"/>
              </a:ext>
            </a:extLst>
          </p:cNvPr>
          <p:cNvSpPr/>
          <p:nvPr/>
        </p:nvSpPr>
        <p:spPr>
          <a:xfrm>
            <a:off x="863797" y="4153854"/>
            <a:ext cx="8309700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8" name="Elementos multimedia en línea 7" title="¿QUE ES EL SOCIALISMO? en minutos">
            <a:hlinkClick r:id="" action="ppaction://media"/>
            <a:extLst>
              <a:ext uri="{FF2B5EF4-FFF2-40B4-BE49-F238E27FC236}">
                <a16:creationId xmlns:a16="http://schemas.microsoft.com/office/drawing/2014/main" id="{389BCF19-E3A2-2718-F269-BABC42AFCF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19199" y="945901"/>
            <a:ext cx="121920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0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90668"/>
            <a:ext cx="989040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Definición e ideales del socialismo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80892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406384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Doctrina política que busca la creación de una sociedad donde los medios de producción son propiedad colectiva y la riqueza se distribuye equitativamente.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80892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Ideales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3929" y="4406384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Igualdad social, justicia económica, solidaridad, cooperación, eliminación de la explotación y la opresión.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661B2C69-B810-E2A2-416A-61F9F5712657}"/>
                  </a:ext>
                </a:extLst>
              </p14:cNvPr>
              <p14:cNvContentPartPr/>
              <p14:nvPr/>
            </p14:nvContentPartPr>
            <p14:xfrm>
              <a:off x="12948356" y="7946893"/>
              <a:ext cx="795960" cy="126720"/>
            </p14:xfrm>
          </p:contentPart>
        </mc:Choice>
        <mc:Fallback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661B2C69-B810-E2A2-416A-61F9F57126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94356" y="7839253"/>
                <a:ext cx="9036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C1EAA611-19E0-9B37-63D8-05B2877D3273}"/>
                  </a:ext>
                </a:extLst>
              </p14:cNvPr>
              <p14:cNvContentPartPr/>
              <p14:nvPr/>
            </p14:nvContentPartPr>
            <p14:xfrm>
              <a:off x="12937196" y="8003209"/>
              <a:ext cx="1534320" cy="12240"/>
            </p14:xfrm>
          </p:contentPart>
        </mc:Choice>
        <mc:Fallback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C1EAA611-19E0-9B37-63D8-05B2877D32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83196" y="7895209"/>
                <a:ext cx="16419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23D9D2F5-FA40-0F3F-5EDB-AC82050E0582}"/>
                  </a:ext>
                </a:extLst>
              </p14:cNvPr>
              <p14:cNvContentPartPr/>
              <p14:nvPr/>
            </p14:nvContentPartPr>
            <p14:xfrm>
              <a:off x="12914156" y="7832929"/>
              <a:ext cx="1580040" cy="69840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23D9D2F5-FA40-0F3F-5EDB-AC82050E05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60156" y="7725289"/>
                <a:ext cx="16876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4F0F9DF8-1429-8FB7-975A-1FBDB80DDC1B}"/>
                  </a:ext>
                </a:extLst>
              </p14:cNvPr>
              <p14:cNvContentPartPr/>
              <p14:nvPr/>
            </p14:nvContentPartPr>
            <p14:xfrm>
              <a:off x="2009036" y="1908049"/>
              <a:ext cx="360" cy="36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4F0F9DF8-1429-8FB7-975A-1FBDB80DDC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2916" y="190192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F45C1E01-6A66-B6C6-CE96-166BB7F7ECF3}"/>
                  </a:ext>
                </a:extLst>
              </p14:cNvPr>
              <p14:cNvContentPartPr/>
              <p14:nvPr/>
            </p14:nvContentPartPr>
            <p14:xfrm>
              <a:off x="2009036" y="1908049"/>
              <a:ext cx="360" cy="36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F45C1E01-6A66-B6C6-CE96-166BB7F7EC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2916" y="190192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8739FBE3-111E-31D2-EC39-34C657C79131}"/>
                  </a:ext>
                </a:extLst>
              </p14:cNvPr>
              <p14:cNvContentPartPr/>
              <p14:nvPr/>
            </p14:nvContentPartPr>
            <p14:xfrm>
              <a:off x="2009036" y="1908049"/>
              <a:ext cx="360" cy="36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8739FBE3-111E-31D2-EC39-34C657C791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2916" y="190192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176074B0-BC7F-D9B0-78AD-CAD1D529DFC4}"/>
                  </a:ext>
                </a:extLst>
              </p14:cNvPr>
              <p14:cNvContentPartPr/>
              <p14:nvPr/>
            </p14:nvContentPartPr>
            <p14:xfrm>
              <a:off x="2009036" y="1908049"/>
              <a:ext cx="360" cy="36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176074B0-BC7F-D9B0-78AD-CAD1D529DF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2916" y="190192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Entrada de lápiz 24">
                <a:extLst>
                  <a:ext uri="{FF2B5EF4-FFF2-40B4-BE49-F238E27FC236}">
                    <a16:creationId xmlns:a16="http://schemas.microsoft.com/office/drawing/2014/main" id="{4FA95E4A-4D4B-6226-26FE-35B59E6F0EE6}"/>
                  </a:ext>
                </a:extLst>
              </p14:cNvPr>
              <p14:cNvContentPartPr/>
              <p14:nvPr/>
            </p14:nvContentPartPr>
            <p14:xfrm>
              <a:off x="2009036" y="1908049"/>
              <a:ext cx="360" cy="360"/>
            </p14:xfrm>
          </p:contentPart>
        </mc:Choice>
        <mc:Fallback>
          <p:pic>
            <p:nvPicPr>
              <p:cNvPr id="25" name="Entrada de lápiz 24">
                <a:extLst>
                  <a:ext uri="{FF2B5EF4-FFF2-40B4-BE49-F238E27FC236}">
                    <a16:creationId xmlns:a16="http://schemas.microsoft.com/office/drawing/2014/main" id="{4FA95E4A-4D4B-6226-26FE-35B59E6F0E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2916" y="190192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Entrada de lápiz 25">
                <a:extLst>
                  <a:ext uri="{FF2B5EF4-FFF2-40B4-BE49-F238E27FC236}">
                    <a16:creationId xmlns:a16="http://schemas.microsoft.com/office/drawing/2014/main" id="{889FF810-2E1A-5444-DF4B-58147263A543}"/>
                  </a:ext>
                </a:extLst>
              </p14:cNvPr>
              <p14:cNvContentPartPr/>
              <p14:nvPr/>
            </p14:nvContentPartPr>
            <p14:xfrm>
              <a:off x="2009036" y="1908049"/>
              <a:ext cx="360" cy="360"/>
            </p14:xfrm>
          </p:contentPart>
        </mc:Choice>
        <mc:Fallback>
          <p:pic>
            <p:nvPicPr>
              <p:cNvPr id="26" name="Entrada de lápiz 25">
                <a:extLst>
                  <a:ext uri="{FF2B5EF4-FFF2-40B4-BE49-F238E27FC236}">
                    <a16:creationId xmlns:a16="http://schemas.microsoft.com/office/drawing/2014/main" id="{889FF810-2E1A-5444-DF4B-58147263A5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2916" y="190192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Entrada de lápiz 26">
                <a:extLst>
                  <a:ext uri="{FF2B5EF4-FFF2-40B4-BE49-F238E27FC236}">
                    <a16:creationId xmlns:a16="http://schemas.microsoft.com/office/drawing/2014/main" id="{595A6E6C-FA30-5F6C-6FD0-2704BCCCF064}"/>
                  </a:ext>
                </a:extLst>
              </p14:cNvPr>
              <p14:cNvContentPartPr/>
              <p14:nvPr/>
            </p14:nvContentPartPr>
            <p14:xfrm>
              <a:off x="2009036" y="1908049"/>
              <a:ext cx="360" cy="360"/>
            </p14:xfrm>
          </p:contentPart>
        </mc:Choice>
        <mc:Fallback>
          <p:pic>
            <p:nvPicPr>
              <p:cNvPr id="27" name="Entrada de lápiz 26">
                <a:extLst>
                  <a:ext uri="{FF2B5EF4-FFF2-40B4-BE49-F238E27FC236}">
                    <a16:creationId xmlns:a16="http://schemas.microsoft.com/office/drawing/2014/main" id="{595A6E6C-FA30-5F6C-6FD0-2704BCCCF0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2916" y="190192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E68AEB33-7018-BD98-F2A9-DD14AAEA619A}"/>
                  </a:ext>
                </a:extLst>
              </p14:cNvPr>
              <p14:cNvContentPartPr/>
              <p14:nvPr/>
            </p14:nvContentPartPr>
            <p14:xfrm>
              <a:off x="2009036" y="1908049"/>
              <a:ext cx="360" cy="360"/>
            </p14:xfrm>
          </p:contentPart>
        </mc:Choice>
        <mc:Fallback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E68AEB33-7018-BD98-F2A9-DD14AAEA61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2916" y="1901929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Entrada de lápiz 30">
                <a:extLst>
                  <a:ext uri="{FF2B5EF4-FFF2-40B4-BE49-F238E27FC236}">
                    <a16:creationId xmlns:a16="http://schemas.microsoft.com/office/drawing/2014/main" id="{0C2B3D95-1318-947A-128F-B7C8F93F98D5}"/>
                  </a:ext>
                </a:extLst>
              </p14:cNvPr>
              <p14:cNvContentPartPr/>
              <p14:nvPr/>
            </p14:nvContentPartPr>
            <p14:xfrm>
              <a:off x="2792330" y="3146133"/>
              <a:ext cx="360" cy="360"/>
            </p14:xfrm>
          </p:contentPart>
        </mc:Choice>
        <mc:Fallback>
          <p:pic>
            <p:nvPicPr>
              <p:cNvPr id="31" name="Entrada de lápiz 30">
                <a:extLst>
                  <a:ext uri="{FF2B5EF4-FFF2-40B4-BE49-F238E27FC236}">
                    <a16:creationId xmlns:a16="http://schemas.microsoft.com/office/drawing/2014/main" id="{0C2B3D95-1318-947A-128F-B7C8F93F98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38330" y="3038493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22801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Principios económicos del socialismo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278386"/>
            <a:ext cx="431840" cy="431840"/>
          </a:xfrm>
          <a:prstGeom prst="roundRect">
            <a:avLst>
              <a:gd name="adj" fmla="val 8574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7028855" y="3278386"/>
            <a:ext cx="28651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Propiedad colectiva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28855" y="3777020"/>
            <a:ext cx="290619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medios de producción son propiedad del pueblo o del Estado.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278386"/>
            <a:ext cx="431840" cy="431840"/>
          </a:xfrm>
          <a:prstGeom prst="roundRect">
            <a:avLst>
              <a:gd name="adj" fmla="val 8574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10860524" y="3278386"/>
            <a:ext cx="290619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Planificación central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60524" y="4127659"/>
            <a:ext cx="290619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gobierno planifica y coordina la producción económica.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762625"/>
            <a:ext cx="431840" cy="431840"/>
          </a:xfrm>
          <a:prstGeom prst="roundRect">
            <a:avLst>
              <a:gd name="adj" fmla="val 8574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7028855" y="5762625"/>
            <a:ext cx="329660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Distribución equitativa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28855" y="6261259"/>
            <a:ext cx="673774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riqueza se distribuye de manera justa, según las necesidades de la población.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D1737D57-0C3A-B44C-1118-40538CD28AEE}"/>
                  </a:ext>
                </a:extLst>
              </p14:cNvPr>
              <p14:cNvContentPartPr/>
              <p14:nvPr/>
            </p14:nvContentPartPr>
            <p14:xfrm>
              <a:off x="12892556" y="7811173"/>
              <a:ext cx="1592280" cy="25020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D1737D57-0C3A-B44C-1118-40538CD28A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8556" y="7703533"/>
                <a:ext cx="169992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D926F1C6-98AA-2A86-6610-098BBCB54EB4}"/>
                  </a:ext>
                </a:extLst>
              </p14:cNvPr>
              <p14:cNvContentPartPr/>
              <p14:nvPr/>
            </p14:nvContentPartPr>
            <p14:xfrm>
              <a:off x="12914156" y="7832929"/>
              <a:ext cx="1580040" cy="69840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D926F1C6-98AA-2A86-6610-098BBCB54E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0156" y="7725289"/>
                <a:ext cx="1687680" cy="28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FCCA8-9000-D484-6A3D-B108696B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6450264-7890-8B48-69F1-D338106943F9}"/>
              </a:ext>
            </a:extLst>
          </p:cNvPr>
          <p:cNvSpPr/>
          <p:nvPr/>
        </p:nvSpPr>
        <p:spPr>
          <a:xfrm>
            <a:off x="2590140" y="2817910"/>
            <a:ext cx="917093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Socialismo ut</a:t>
            </a:r>
            <a:r>
              <a:rPr lang="en-US" sz="4400" b="1" dirty="0">
                <a:solidFill>
                  <a:srgbClr val="E2E6E9"/>
                </a:solidFill>
                <a:latin typeface="Montserrat Bold"/>
                <a:ea typeface="Source Sans Pro" pitchFamily="34" charset="-122"/>
                <a:cs typeface="Source Sans Pro" pitchFamily="34" charset="-120"/>
              </a:rPr>
              <a:t>ó</a:t>
            </a: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pico 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15863F4-CD98-63BA-1BDF-78ED71903F8A}"/>
              </a:ext>
            </a:extLst>
          </p:cNvPr>
          <p:cNvSpPr/>
          <p:nvPr/>
        </p:nvSpPr>
        <p:spPr>
          <a:xfrm>
            <a:off x="5716725" y="357627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Definición</a:t>
            </a:r>
            <a:endParaRPr lang="en-US" sz="2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E177F02-0444-D4D4-BB80-493A5CBF1650}"/>
              </a:ext>
            </a:extLst>
          </p:cNvPr>
          <p:cNvSpPr/>
          <p:nvPr/>
        </p:nvSpPr>
        <p:spPr>
          <a:xfrm>
            <a:off x="4326679" y="3955280"/>
            <a:ext cx="558496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s-CO" sz="1800" kern="1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Se caracteriza por la formulación de modelos de sociedades ideales, en las que la cooperación y la igualdad social son los principios fundamentales.</a:t>
            </a:r>
          </a:p>
          <a:p>
            <a:pPr marL="0" indent="0">
              <a:lnSpc>
                <a:spcPts val="2900"/>
              </a:lnSpc>
              <a:buNone/>
            </a:pPr>
            <a:r>
              <a:rPr lang="es-ES" sz="2000" dirty="0"/>
              <a:t>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CB69D4A8-26C8-B4BE-4F30-55C13E555D81}"/>
                  </a:ext>
                </a:extLst>
              </p14:cNvPr>
              <p14:cNvContentPartPr/>
              <p14:nvPr/>
            </p14:nvContentPartPr>
            <p14:xfrm>
              <a:off x="12929210" y="7914604"/>
              <a:ext cx="1514160" cy="2088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CB69D4A8-26C8-B4BE-4F30-55C13E555D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75570" y="7806604"/>
                <a:ext cx="16218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B7AF9EDD-FC08-647A-ED9E-4B2524607809}"/>
                  </a:ext>
                </a:extLst>
              </p14:cNvPr>
              <p14:cNvContentPartPr/>
              <p14:nvPr/>
            </p14:nvContentPartPr>
            <p14:xfrm>
              <a:off x="12929210" y="7854484"/>
              <a:ext cx="1640160" cy="4752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B7AF9EDD-FC08-647A-ED9E-4B25246078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75570" y="7746844"/>
                <a:ext cx="17478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F56FA324-8D6E-4261-A2D6-23AC666D7AE7}"/>
                  </a:ext>
                </a:extLst>
              </p14:cNvPr>
              <p14:cNvContentPartPr/>
              <p14:nvPr/>
            </p14:nvContentPartPr>
            <p14:xfrm>
              <a:off x="12958730" y="8024404"/>
              <a:ext cx="1542240" cy="48240"/>
            </p14:xfrm>
          </p:contentPart>
        </mc:Choice>
        <mc:Fallback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F56FA324-8D6E-4261-A2D6-23AC666D7A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4730" y="7916764"/>
                <a:ext cx="16498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2C2C7656-965C-2A85-EE1A-07D51969A2B6}"/>
                  </a:ext>
                </a:extLst>
              </p14:cNvPr>
              <p14:cNvContentPartPr/>
              <p14:nvPr/>
            </p14:nvContentPartPr>
            <p14:xfrm>
              <a:off x="12922010" y="8032773"/>
              <a:ext cx="86040" cy="360"/>
            </p14:xfrm>
          </p:contentPart>
        </mc:Choice>
        <mc:Fallback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2C2C7656-965C-2A85-EE1A-07D51969A2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68370" y="7925133"/>
                <a:ext cx="19368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en 15">
            <a:extLst>
              <a:ext uri="{FF2B5EF4-FFF2-40B4-BE49-F238E27FC236}">
                <a16:creationId xmlns:a16="http://schemas.microsoft.com/office/drawing/2014/main" id="{D1A38611-5649-C3A6-D596-F4AB90B90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2" y="0"/>
            <a:ext cx="4237020" cy="82296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773EC80-1244-C744-989B-7A46394F47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93702" y="0"/>
            <a:ext cx="462909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7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7ABAE-D0C3-BCDC-0067-B99835E9D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D2E1AC1-1307-E5BB-AA3C-79BA4E8F03F6}"/>
              </a:ext>
            </a:extLst>
          </p:cNvPr>
          <p:cNvSpPr/>
          <p:nvPr/>
        </p:nvSpPr>
        <p:spPr>
          <a:xfrm>
            <a:off x="6226850" y="1685324"/>
            <a:ext cx="7416403" cy="1287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bg1"/>
                </a:solidFill>
                <a:latin typeface="Montserrat Bold"/>
                <a:ea typeface="Source Sans Pro" panose="020B0503030403020204" pitchFamily="34" charset="0"/>
              </a:rPr>
              <a:t>Plat</a:t>
            </a:r>
            <a:r>
              <a:rPr lang="en-US" sz="4400" b="1" dirty="0">
                <a:solidFill>
                  <a:srgbClr val="E2E6E9"/>
                </a:solidFill>
                <a:latin typeface="Montserrat Bold"/>
                <a:ea typeface="Source Sans Pro" pitchFamily="34" charset="-122"/>
                <a:cs typeface="Source Sans Pro" pitchFamily="34" charset="-120"/>
              </a:rPr>
              <a:t>ó</a:t>
            </a:r>
            <a:r>
              <a:rPr lang="en-US" sz="4400" b="1" dirty="0">
                <a:solidFill>
                  <a:schemeClr val="bg1"/>
                </a:solidFill>
                <a:latin typeface="Montserrat Bold"/>
                <a:ea typeface="Source Sans Pro" panose="020B0503030403020204" pitchFamily="34" charset="0"/>
              </a:rPr>
              <a:t>n 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2137B4AC-FD0A-4490-6E1F-01DC6DE9B3AA}"/>
              </a:ext>
            </a:extLst>
          </p:cNvPr>
          <p:cNvSpPr/>
          <p:nvPr/>
        </p:nvSpPr>
        <p:spPr>
          <a:xfrm>
            <a:off x="6494145" y="3119805"/>
            <a:ext cx="431840" cy="431840"/>
          </a:xfrm>
          <a:prstGeom prst="roundRect">
            <a:avLst>
              <a:gd name="adj" fmla="val 8574"/>
            </a:avLst>
          </a:prstGeom>
          <a:solidFill>
            <a:srgbClr val="303132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61E9646-2B5C-BA7F-DDE9-82FE8812352F}"/>
              </a:ext>
            </a:extLst>
          </p:cNvPr>
          <p:cNvSpPr/>
          <p:nvPr/>
        </p:nvSpPr>
        <p:spPr>
          <a:xfrm>
            <a:off x="6782038" y="2626815"/>
            <a:ext cx="6495234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</a:rPr>
              <a:t>Tratado La Rep</a:t>
            </a:r>
            <a:r>
              <a:rPr lang="en-US" sz="2200" b="1" dirty="0">
                <a:solidFill>
                  <a:srgbClr val="E2E6E9"/>
                </a:solidFill>
                <a:latin typeface="Source Sans Pro" pitchFamily="34" charset="0"/>
                <a:ea typeface="Montserrat Bold"/>
                <a:cs typeface="Source Sans Pro" pitchFamily="34" charset="-120"/>
              </a:rPr>
              <a:t>ú</a:t>
            </a: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</a:rPr>
              <a:t>blica 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81550F4-6EF1-E07C-4F11-1B8F9A11E84F}"/>
              </a:ext>
            </a:extLst>
          </p:cNvPr>
          <p:cNvSpPr/>
          <p:nvPr/>
        </p:nvSpPr>
        <p:spPr>
          <a:xfrm>
            <a:off x="6997958" y="3160559"/>
            <a:ext cx="6614398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 este tratado el plantea una sociedad mas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unida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donde no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individualismo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y 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siempre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prevalecer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la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justicia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donde se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secciona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la sociedad 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clases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trabajadores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guerreros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filosofos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y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gobernantes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(que son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hombres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sabios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),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hizo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no para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descriminar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nadie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no para tener un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orden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donde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todos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van a tener un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funcionamiento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trabajo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su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ambito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el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estado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Debera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apoyar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 el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comercio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y a la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educacion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especial a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jovenes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A932F2F-3113-94E4-5E91-9F587582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38957" cy="822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EE019E7C-D7C4-8324-BD6B-9C58463E4815}"/>
                  </a:ext>
                </a:extLst>
              </p14:cNvPr>
              <p14:cNvContentPartPr/>
              <p14:nvPr/>
            </p14:nvContentPartPr>
            <p14:xfrm>
              <a:off x="12917330" y="7808764"/>
              <a:ext cx="1591560" cy="245880"/>
            </p14:xfrm>
          </p:contentPart>
        </mc:Choice>
        <mc:Fallback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EE019E7C-D7C4-8324-BD6B-9C58463E48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3330" y="7700764"/>
                <a:ext cx="1699200" cy="4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571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FB0BA-233E-4F1A-4024-2DC300FC2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4CBFF19-26AF-933A-902A-D53C56319668}"/>
              </a:ext>
            </a:extLst>
          </p:cNvPr>
          <p:cNvSpPr/>
          <p:nvPr/>
        </p:nvSpPr>
        <p:spPr>
          <a:xfrm>
            <a:off x="307300" y="710404"/>
            <a:ext cx="741640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Tom</a:t>
            </a:r>
            <a:r>
              <a:rPr lang="es-CO" sz="4400" b="1" i="0" dirty="0">
                <a:solidFill>
                  <a:srgbClr val="EEF0FF"/>
                </a:solidFill>
                <a:effectLst/>
                <a:latin typeface="Montserrat Bold"/>
              </a:rPr>
              <a:t>á</a:t>
            </a: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</a:rPr>
              <a:t>s Moro</a:t>
            </a:r>
            <a:endParaRPr lang="en-US" sz="44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8364514-AE50-A99B-63E3-BD3F9A20D102}"/>
              </a:ext>
            </a:extLst>
          </p:cNvPr>
          <p:cNvSpPr/>
          <p:nvPr/>
        </p:nvSpPr>
        <p:spPr>
          <a:xfrm>
            <a:off x="767885" y="1787309"/>
            <a:ext cx="6743959" cy="6148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 obra </a:t>
            </a:r>
            <a:r>
              <a:rPr lang="es-ES" sz="20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Utopía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(1516) presenta un diálogo entre el autor y el marino </a:t>
            </a:r>
            <a:r>
              <a:rPr lang="es-ES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Rafael </a:t>
            </a:r>
            <a:r>
              <a:rPr lang="es-ES" sz="2000" b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Hythlodeo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quien tras viajar con </a:t>
            </a:r>
            <a:r>
              <a:rPr lang="es-ES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Américo Vespucio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descubre la isla de </a:t>
            </a:r>
            <a:r>
              <a:rPr lang="es-ES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Utopía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una sociedad ideal donde:</a:t>
            </a:r>
          </a:p>
          <a:p>
            <a:endParaRPr lang="es-ES" sz="20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 trabajo es obligatorio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pero con jornadas justas y descanso intermedio.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El gobierno es representativo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elegido por el pueblo.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 existe la moneda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y el comercio se basa en el </a:t>
            </a:r>
            <a:r>
              <a:rPr lang="es-ES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trueque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Los metales preciosos no tienen valor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 familia es la base de la sociedad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Existe tolerancia religiosa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sin una religión oficial.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 hay propiedad privada</a:t>
            </a:r>
            <a:r>
              <a:rPr lang="es-ES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evitando así la desigualdad económica.</a:t>
            </a:r>
          </a:p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EDFAE5D-BBD5-A8A7-B1E6-D8F92CD7F308}"/>
              </a:ext>
            </a:extLst>
          </p:cNvPr>
          <p:cNvSpPr/>
          <p:nvPr/>
        </p:nvSpPr>
        <p:spPr>
          <a:xfrm>
            <a:off x="12688711" y="7679306"/>
            <a:ext cx="1941689" cy="5305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A9E32E4B-CF5A-F085-6960-5D3A0B7051D9}"/>
              </a:ext>
            </a:extLst>
          </p:cNvPr>
          <p:cNvSpPr/>
          <p:nvPr/>
        </p:nvSpPr>
        <p:spPr>
          <a:xfrm>
            <a:off x="767884" y="1411682"/>
            <a:ext cx="6495234" cy="498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</a:rPr>
              <a:t>La Utopia </a:t>
            </a:r>
            <a:endParaRPr lang="en-US" sz="2200" dirty="0"/>
          </a:p>
        </p:txBody>
      </p:sp>
      <p:pic>
        <p:nvPicPr>
          <p:cNvPr id="1026" name="Picture 2" descr="Utopía">
            <a:extLst>
              <a:ext uri="{FF2B5EF4-FFF2-40B4-BE49-F238E27FC236}">
                <a16:creationId xmlns:a16="http://schemas.microsoft.com/office/drawing/2014/main" id="{FA02603D-D112-C1B6-13B1-47C5C8BD3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574" y="0"/>
            <a:ext cx="616482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26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096" y="634603"/>
            <a:ext cx="7532608" cy="130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kern="0" spc="-4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Socialismo en el siglo XX: éxitos y fracasos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622137" y="2287667"/>
            <a:ext cx="30480" cy="530733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6865858" y="2790349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6378416" y="2546628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6577370" y="2648545"/>
            <a:ext cx="119896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903488" y="2517815"/>
            <a:ext cx="296084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Revoluciones exitosas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903488" y="2982873"/>
            <a:ext cx="592121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Revolución Rusa (1917) y la Revolución China (1949) instauraron regímenes socialistas.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65858" y="4636175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6378416" y="4392454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6546294" y="4494371"/>
            <a:ext cx="182047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903488" y="4363641"/>
            <a:ext cx="2912745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Experimentos fallidos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903488" y="4828699"/>
            <a:ext cx="592121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Algunos países socialistas experimentaron problemas económicos y sociales que llevaron a su colapso.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65858" y="6482001"/>
            <a:ext cx="805696" cy="30480"/>
          </a:xfrm>
          <a:prstGeom prst="roundRect">
            <a:avLst>
              <a:gd name="adj" fmla="val 113290"/>
            </a:avLst>
          </a:prstGeom>
          <a:solidFill>
            <a:srgbClr val="494A4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78416" y="6238280"/>
            <a:ext cx="517922" cy="517922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7" name="Text 14"/>
          <p:cNvSpPr/>
          <p:nvPr/>
        </p:nvSpPr>
        <p:spPr>
          <a:xfrm>
            <a:off x="6545937" y="6340197"/>
            <a:ext cx="18276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903488" y="6209467"/>
            <a:ext cx="287928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Movimientos sociales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903488" y="6674525"/>
            <a:ext cx="5921216" cy="69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socialismo inspiró movimientos obreros y luchas por la justicia social en todo el mundo.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C22421D5-80D4-B553-D40A-4A8C52F7CEB7}"/>
                  </a:ext>
                </a:extLst>
              </p14:cNvPr>
              <p14:cNvContentPartPr/>
              <p14:nvPr/>
            </p14:nvContentPartPr>
            <p14:xfrm>
              <a:off x="12886730" y="7796524"/>
              <a:ext cx="1640520" cy="25740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C22421D5-80D4-B553-D40A-4A8C52F7CE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2730" y="7688884"/>
                <a:ext cx="174816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79BA3964-CDCB-57B0-2553-9D3D44B11259}"/>
                  </a:ext>
                </a:extLst>
              </p14:cNvPr>
              <p14:cNvContentPartPr/>
              <p14:nvPr/>
            </p14:nvContentPartPr>
            <p14:xfrm>
              <a:off x="14325650" y="8052236"/>
              <a:ext cx="117360" cy="1044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79BA3964-CDCB-57B0-2553-9D3D44B112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72010" y="7944236"/>
                <a:ext cx="225000" cy="226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137243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Formas de organización socialista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3145155"/>
            <a:ext cx="3584853" cy="2102763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110615" y="339197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Socialdemocracia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3890605"/>
            <a:ext cx="30912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Buscan reformas sociales dentro del sistema capitalista.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145155"/>
            <a:ext cx="3584853" cy="2102763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4942284" y="339197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Comunismo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284" y="3890605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Propone la eliminación del Estado y la creación de una sociedad sin clases.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494734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1110615" y="5741551"/>
            <a:ext cx="294358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Socialismo libertario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10615" y="6240185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Enfatiza la autogestión y la descentralización del poder.</a:t>
            </a:r>
            <a:endParaRPr lang="en-US" sz="19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9436808-F368-8D2B-DEC9-73B3BE6376A5}"/>
              </a:ext>
            </a:extLst>
          </p:cNvPr>
          <p:cNvSpPr/>
          <p:nvPr/>
        </p:nvSpPr>
        <p:spPr>
          <a:xfrm>
            <a:off x="12688711" y="7679306"/>
            <a:ext cx="1941689" cy="5305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1291709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Relación entre socialismo y democracia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064431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3867507"/>
            <a:ext cx="222527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Participación ciudadana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63798" y="4716780"/>
            <a:ext cx="2225278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socialismo promueve la participación activa del pueblo en la toma de decisiones.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242" y="3064431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59242" y="3867507"/>
            <a:ext cx="222539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Libertad de expresión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59242" y="4716780"/>
            <a:ext cx="2225397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libertad de expresión y la democracia son valores importantes para los movimientos socialistas.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804" y="3064431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4804" y="3867507"/>
            <a:ext cx="222527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Igualdad política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4804" y="4716780"/>
            <a:ext cx="2225278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socialistas buscan una sociedad con igualdad política y social.</a:t>
            </a:r>
            <a:endParaRPr lang="en-US" sz="19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9419FAA-797D-5062-D0A3-1F8912520746}"/>
              </a:ext>
            </a:extLst>
          </p:cNvPr>
          <p:cNvSpPr/>
          <p:nvPr/>
        </p:nvSpPr>
        <p:spPr>
          <a:xfrm>
            <a:off x="12688711" y="7679306"/>
            <a:ext cx="1941689" cy="5305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-19716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628</Words>
  <Application>Microsoft Office PowerPoint</Application>
  <PresentationFormat>Personalizado</PresentationFormat>
  <Paragraphs>88</Paragraphs>
  <Slides>12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Montserrat Bold</vt:lpstr>
      <vt:lpstr>Source Sans Pro</vt:lpstr>
      <vt:lpstr>Source Sans Pro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Harold Camilo Barrera Giraldo</cp:lastModifiedBy>
  <cp:revision>3</cp:revision>
  <dcterms:created xsi:type="dcterms:W3CDTF">2025-02-06T15:13:13Z</dcterms:created>
  <dcterms:modified xsi:type="dcterms:W3CDTF">2025-02-07T17:18:06Z</dcterms:modified>
</cp:coreProperties>
</file>